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sldIdLst>
    <p:sldId id="256" r:id="rId2"/>
    <p:sldId id="265" r:id="rId3"/>
    <p:sldId id="260" r:id="rId4"/>
    <p:sldId id="292" r:id="rId5"/>
    <p:sldId id="310" r:id="rId6"/>
    <p:sldId id="311" r:id="rId7"/>
    <p:sldId id="313" r:id="rId8"/>
    <p:sldId id="314" r:id="rId9"/>
    <p:sldId id="312" r:id="rId10"/>
    <p:sldId id="309" r:id="rId11"/>
  </p:sldIdLst>
  <p:sldSz cx="10693400" cy="7556500"/>
  <p:notesSz cx="10693400" cy="7556500"/>
  <p:embeddedFontLst>
    <p:embeddedFont>
      <p:font typeface="Tahoma" panose="020B060403050404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rial Unicode MS" panose="020B0604020202020204" pitchFamily="34" charset="-128"/>
      <p:regular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31BD34"/>
    <a:srgbClr val="EAEAEA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2005" y="2347413"/>
            <a:ext cx="9089390" cy="1619750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04010" y="4282016"/>
            <a:ext cx="7485380" cy="19311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74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14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52715" y="302611"/>
            <a:ext cx="2406015" cy="644751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4670" y="302611"/>
            <a:ext cx="7039822" cy="64475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4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538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85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2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44705" y="4855751"/>
            <a:ext cx="9089390" cy="1500805"/>
          </a:xfrm>
        </p:spPr>
        <p:txBody>
          <a:bodyPr anchor="t"/>
          <a:lstStyle>
            <a:lvl1pPr algn="l">
              <a:defRPr sz="4408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44705" y="3202768"/>
            <a:ext cx="9089390" cy="1652984"/>
          </a:xfrm>
        </p:spPr>
        <p:txBody>
          <a:bodyPr anchor="b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4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4670" y="1763184"/>
            <a:ext cx="4722918" cy="4986941"/>
          </a:xfrm>
        </p:spPr>
        <p:txBody>
          <a:bodyPr/>
          <a:lstStyle>
            <a:lvl1pPr>
              <a:defRPr sz="3085"/>
            </a:lvl1pPr>
            <a:lvl2pPr>
              <a:defRPr sz="2645"/>
            </a:lvl2pPr>
            <a:lvl3pPr>
              <a:defRPr sz="2204"/>
            </a:lvl3pPr>
            <a:lvl4pPr>
              <a:defRPr sz="1983"/>
            </a:lvl4pPr>
            <a:lvl5pPr>
              <a:defRPr sz="1983"/>
            </a:lvl5pPr>
            <a:lvl6pPr>
              <a:defRPr sz="1983"/>
            </a:lvl6pPr>
            <a:lvl7pPr>
              <a:defRPr sz="1983"/>
            </a:lvl7pPr>
            <a:lvl8pPr>
              <a:defRPr sz="1983"/>
            </a:lvl8pPr>
            <a:lvl9pPr>
              <a:defRPr sz="198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35812" y="1763184"/>
            <a:ext cx="4722918" cy="4986941"/>
          </a:xfrm>
        </p:spPr>
        <p:txBody>
          <a:bodyPr/>
          <a:lstStyle>
            <a:lvl1pPr>
              <a:defRPr sz="3085"/>
            </a:lvl1pPr>
            <a:lvl2pPr>
              <a:defRPr sz="2645"/>
            </a:lvl2pPr>
            <a:lvl3pPr>
              <a:defRPr sz="2204"/>
            </a:lvl3pPr>
            <a:lvl4pPr>
              <a:defRPr sz="1983"/>
            </a:lvl4pPr>
            <a:lvl5pPr>
              <a:defRPr sz="1983"/>
            </a:lvl5pPr>
            <a:lvl6pPr>
              <a:defRPr sz="1983"/>
            </a:lvl6pPr>
            <a:lvl7pPr>
              <a:defRPr sz="1983"/>
            </a:lvl7pPr>
            <a:lvl8pPr>
              <a:defRPr sz="1983"/>
            </a:lvl8pPr>
            <a:lvl9pPr>
              <a:defRPr sz="198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9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4670" y="1691467"/>
            <a:ext cx="4724775" cy="704923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34670" y="2396390"/>
            <a:ext cx="4724775" cy="4353734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432099" y="1691467"/>
            <a:ext cx="4726631" cy="704923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432099" y="2396390"/>
            <a:ext cx="4726631" cy="4353734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7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4671" y="300861"/>
            <a:ext cx="3518055" cy="1280407"/>
          </a:xfrm>
        </p:spPr>
        <p:txBody>
          <a:bodyPr anchor="b"/>
          <a:lstStyle>
            <a:lvl1pPr algn="l">
              <a:defRPr sz="2204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80822" y="300861"/>
            <a:ext cx="5977908" cy="6449263"/>
          </a:xfrm>
        </p:spPr>
        <p:txBody>
          <a:bodyPr/>
          <a:lstStyle>
            <a:lvl1pPr>
              <a:defRPr sz="3526"/>
            </a:lvl1pPr>
            <a:lvl2pPr>
              <a:defRPr sz="3085"/>
            </a:lvl2pPr>
            <a:lvl3pPr>
              <a:defRPr sz="2645"/>
            </a:lvl3pPr>
            <a:lvl4pPr>
              <a:defRPr sz="2204"/>
            </a:lvl4pPr>
            <a:lvl5pPr>
              <a:defRPr sz="2204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4671" y="1581268"/>
            <a:ext cx="3518055" cy="5168856"/>
          </a:xfrm>
        </p:spPr>
        <p:txBody>
          <a:bodyPr/>
          <a:lstStyle>
            <a:lvl1pPr marL="0" indent="0">
              <a:buNone/>
              <a:defRPr sz="1543"/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86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95981" y="5289550"/>
            <a:ext cx="6416040" cy="624461"/>
          </a:xfrm>
        </p:spPr>
        <p:txBody>
          <a:bodyPr anchor="b"/>
          <a:lstStyle>
            <a:lvl1pPr algn="l">
              <a:defRPr sz="2204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95981" y="675187"/>
            <a:ext cx="6416040" cy="4533900"/>
          </a:xfrm>
        </p:spPr>
        <p:txBody>
          <a:bodyPr/>
          <a:lstStyle>
            <a:lvl1pPr marL="0" indent="0">
              <a:buNone/>
              <a:defRPr sz="3526"/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95981" y="5914011"/>
            <a:ext cx="6416040" cy="886839"/>
          </a:xfrm>
        </p:spPr>
        <p:txBody>
          <a:bodyPr/>
          <a:lstStyle>
            <a:lvl1pPr marL="0" indent="0">
              <a:buNone/>
              <a:defRPr sz="1543"/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6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3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4670" y="1763184"/>
            <a:ext cx="9624060" cy="498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34670" y="7003756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653579" y="7003756"/>
            <a:ext cx="3386243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663603" y="7003756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0693400" cy="7724422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68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1007577" rtl="0" eaLnBrk="1" latinLnBrk="0" hangingPunct="1">
        <a:spcBef>
          <a:spcPct val="0"/>
        </a:spcBef>
        <a:buNone/>
        <a:defRPr sz="48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842" indent="-377842" algn="l" defTabSz="1007577" rtl="0" eaLnBrk="1" latinLnBrk="0" hangingPunct="1">
        <a:spcBef>
          <a:spcPct val="20000"/>
        </a:spcBef>
        <a:buFont typeface="Arial" pitchFamily="34" charset="0"/>
        <a:buChar char="•"/>
        <a:defRPr sz="3526" kern="1200">
          <a:solidFill>
            <a:schemeClr val="tx1"/>
          </a:solidFill>
          <a:latin typeface="+mn-lt"/>
          <a:ea typeface="+mn-ea"/>
          <a:cs typeface="+mn-cs"/>
        </a:defRPr>
      </a:lvl1pPr>
      <a:lvl2pPr marL="818657" indent="-314868" algn="l" defTabSz="1007577" rtl="0" eaLnBrk="1" latinLnBrk="0" hangingPunct="1">
        <a:spcBef>
          <a:spcPct val="20000"/>
        </a:spcBef>
        <a:buFont typeface="Arial" pitchFamily="34" charset="0"/>
        <a:buChar char="–"/>
        <a:defRPr sz="3085" kern="1200">
          <a:solidFill>
            <a:schemeClr val="tx1"/>
          </a:solidFill>
          <a:latin typeface="+mn-lt"/>
          <a:ea typeface="+mn-ea"/>
          <a:cs typeface="+mn-cs"/>
        </a:defRPr>
      </a:lvl2pPr>
      <a:lvl3pPr marL="1259472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3pPr>
      <a:lvl4pPr marL="1763260" indent="-251894" algn="l" defTabSz="1007577" rtl="0" eaLnBrk="1" latinLnBrk="0" hangingPunct="1">
        <a:spcBef>
          <a:spcPct val="20000"/>
        </a:spcBef>
        <a:buFont typeface="Arial" pitchFamily="34" charset="0"/>
        <a:buChar char="–"/>
        <a:defRPr sz="2204" kern="1200">
          <a:solidFill>
            <a:schemeClr val="tx1"/>
          </a:solidFill>
          <a:latin typeface="+mn-lt"/>
          <a:ea typeface="+mn-ea"/>
          <a:cs typeface="+mn-cs"/>
        </a:defRPr>
      </a:lvl4pPr>
      <a:lvl5pPr marL="2267049" indent="-251894" algn="l" defTabSz="1007577" rtl="0" eaLnBrk="1" latinLnBrk="0" hangingPunct="1">
        <a:spcBef>
          <a:spcPct val="20000"/>
        </a:spcBef>
        <a:buFont typeface="Arial" pitchFamily="34" charset="0"/>
        <a:buChar char="»"/>
        <a:defRPr sz="2204" kern="1200">
          <a:solidFill>
            <a:schemeClr val="tx1"/>
          </a:solidFill>
          <a:latin typeface="+mn-lt"/>
          <a:ea typeface="+mn-ea"/>
          <a:cs typeface="+mn-cs"/>
        </a:defRPr>
      </a:lvl5pPr>
      <a:lvl6pPr marL="2770838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6pPr>
      <a:lvl7pPr marL="3274626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7pPr>
      <a:lvl8pPr marL="3778415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8pPr>
      <a:lvl9pPr marL="4282204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9696" y="795364"/>
            <a:ext cx="1269484" cy="668564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  <p:sp>
        <p:nvSpPr>
          <p:cNvPr id="3" name="object 3"/>
          <p:cNvSpPr/>
          <p:nvPr/>
        </p:nvSpPr>
        <p:spPr>
          <a:xfrm>
            <a:off x="7734221" y="436562"/>
            <a:ext cx="2182495" cy="3328670"/>
          </a:xfrm>
          <a:custGeom>
            <a:avLst/>
            <a:gdLst/>
            <a:ahLst/>
            <a:cxnLst/>
            <a:rect l="l" t="t" r="r" b="b"/>
            <a:pathLst>
              <a:path w="2182495" h="3328670">
                <a:moveTo>
                  <a:pt x="2182294" y="3328289"/>
                </a:moveTo>
                <a:lnTo>
                  <a:pt x="962306" y="2105863"/>
                </a:lnTo>
                <a:lnTo>
                  <a:pt x="951213" y="2057688"/>
                </a:lnTo>
                <a:lnTo>
                  <a:pt x="939712" y="2009669"/>
                </a:lnTo>
                <a:lnTo>
                  <a:pt x="927804" y="1961809"/>
                </a:lnTo>
                <a:lnTo>
                  <a:pt x="915492" y="1914109"/>
                </a:lnTo>
                <a:lnTo>
                  <a:pt x="902777" y="1866572"/>
                </a:lnTo>
                <a:lnTo>
                  <a:pt x="889661" y="1819199"/>
                </a:lnTo>
                <a:lnTo>
                  <a:pt x="876147" y="1771993"/>
                </a:lnTo>
                <a:lnTo>
                  <a:pt x="862236" y="1724954"/>
                </a:lnTo>
                <a:lnTo>
                  <a:pt x="847930" y="1678086"/>
                </a:lnTo>
                <a:lnTo>
                  <a:pt x="833231" y="1631390"/>
                </a:lnTo>
                <a:lnTo>
                  <a:pt x="818142" y="1584868"/>
                </a:lnTo>
                <a:lnTo>
                  <a:pt x="802663" y="1538522"/>
                </a:lnTo>
                <a:lnTo>
                  <a:pt x="786798" y="1492354"/>
                </a:lnTo>
                <a:lnTo>
                  <a:pt x="770547" y="1446366"/>
                </a:lnTo>
                <a:lnTo>
                  <a:pt x="753913" y="1400560"/>
                </a:lnTo>
                <a:lnTo>
                  <a:pt x="736898" y="1354938"/>
                </a:lnTo>
                <a:lnTo>
                  <a:pt x="719503" y="1309501"/>
                </a:lnTo>
                <a:lnTo>
                  <a:pt x="701732" y="1264252"/>
                </a:lnTo>
                <a:lnTo>
                  <a:pt x="683584" y="1219192"/>
                </a:lnTo>
                <a:lnTo>
                  <a:pt x="665064" y="1174324"/>
                </a:lnTo>
                <a:lnTo>
                  <a:pt x="646172" y="1129650"/>
                </a:lnTo>
                <a:lnTo>
                  <a:pt x="626910" y="1085171"/>
                </a:lnTo>
                <a:lnTo>
                  <a:pt x="607280" y="1040889"/>
                </a:lnTo>
                <a:lnTo>
                  <a:pt x="587285" y="996807"/>
                </a:lnTo>
                <a:lnTo>
                  <a:pt x="566926" y="952926"/>
                </a:lnTo>
                <a:lnTo>
                  <a:pt x="546206" y="909248"/>
                </a:lnTo>
                <a:lnTo>
                  <a:pt x="525125" y="865776"/>
                </a:lnTo>
                <a:lnTo>
                  <a:pt x="503686" y="822510"/>
                </a:lnTo>
                <a:lnTo>
                  <a:pt x="481892" y="779454"/>
                </a:lnTo>
                <a:lnTo>
                  <a:pt x="459743" y="736608"/>
                </a:lnTo>
                <a:lnTo>
                  <a:pt x="437242" y="693976"/>
                </a:lnTo>
                <a:lnTo>
                  <a:pt x="414391" y="651558"/>
                </a:lnTo>
                <a:lnTo>
                  <a:pt x="391192" y="609357"/>
                </a:lnTo>
                <a:lnTo>
                  <a:pt x="367646" y="567375"/>
                </a:lnTo>
                <a:lnTo>
                  <a:pt x="343756" y="525614"/>
                </a:lnTo>
                <a:lnTo>
                  <a:pt x="319524" y="484075"/>
                </a:lnTo>
                <a:lnTo>
                  <a:pt x="294951" y="442761"/>
                </a:lnTo>
                <a:lnTo>
                  <a:pt x="270039" y="401673"/>
                </a:lnTo>
                <a:lnTo>
                  <a:pt x="244791" y="360814"/>
                </a:lnTo>
                <a:lnTo>
                  <a:pt x="219208" y="320185"/>
                </a:lnTo>
                <a:lnTo>
                  <a:pt x="193293" y="279789"/>
                </a:lnTo>
                <a:lnTo>
                  <a:pt x="167046" y="239627"/>
                </a:lnTo>
                <a:lnTo>
                  <a:pt x="140471" y="199701"/>
                </a:lnTo>
                <a:lnTo>
                  <a:pt x="113569" y="160013"/>
                </a:lnTo>
                <a:lnTo>
                  <a:pt x="86342" y="120566"/>
                </a:lnTo>
                <a:lnTo>
                  <a:pt x="58792" y="81361"/>
                </a:lnTo>
                <a:lnTo>
                  <a:pt x="30920" y="42399"/>
                </a:lnTo>
                <a:lnTo>
                  <a:pt x="2730" y="3684"/>
                </a:lnTo>
                <a:lnTo>
                  <a:pt x="0" y="0"/>
                </a:lnTo>
                <a:lnTo>
                  <a:pt x="1289297" y="0"/>
                </a:lnTo>
                <a:lnTo>
                  <a:pt x="1325829" y="64338"/>
                </a:lnTo>
                <a:lnTo>
                  <a:pt x="1351025" y="109763"/>
                </a:lnTo>
                <a:lnTo>
                  <a:pt x="1375881" y="155400"/>
                </a:lnTo>
                <a:lnTo>
                  <a:pt x="1400397" y="201248"/>
                </a:lnTo>
                <a:lnTo>
                  <a:pt x="1424569" y="247305"/>
                </a:lnTo>
                <a:lnTo>
                  <a:pt x="1448397" y="293570"/>
                </a:lnTo>
                <a:lnTo>
                  <a:pt x="1471878" y="340040"/>
                </a:lnTo>
                <a:lnTo>
                  <a:pt x="1495012" y="386714"/>
                </a:lnTo>
                <a:lnTo>
                  <a:pt x="1517795" y="433591"/>
                </a:lnTo>
                <a:lnTo>
                  <a:pt x="1540227" y="480668"/>
                </a:lnTo>
                <a:lnTo>
                  <a:pt x="1562306" y="527944"/>
                </a:lnTo>
                <a:lnTo>
                  <a:pt x="1584030" y="575417"/>
                </a:lnTo>
                <a:lnTo>
                  <a:pt x="1605397" y="623085"/>
                </a:lnTo>
                <a:lnTo>
                  <a:pt x="1626405" y="670947"/>
                </a:lnTo>
                <a:lnTo>
                  <a:pt x="1647054" y="719001"/>
                </a:lnTo>
                <a:lnTo>
                  <a:pt x="1667341" y="767245"/>
                </a:lnTo>
                <a:lnTo>
                  <a:pt x="1687264" y="815678"/>
                </a:lnTo>
                <a:lnTo>
                  <a:pt x="1706822" y="864297"/>
                </a:lnTo>
                <a:lnTo>
                  <a:pt x="1726013" y="913101"/>
                </a:lnTo>
                <a:lnTo>
                  <a:pt x="1744835" y="962089"/>
                </a:lnTo>
                <a:lnTo>
                  <a:pt x="1763286" y="1011258"/>
                </a:lnTo>
                <a:lnTo>
                  <a:pt x="1781366" y="1060607"/>
                </a:lnTo>
                <a:lnTo>
                  <a:pt x="1799071" y="1110134"/>
                </a:lnTo>
                <a:lnTo>
                  <a:pt x="1816401" y="1159838"/>
                </a:lnTo>
                <a:lnTo>
                  <a:pt x="1833354" y="1209716"/>
                </a:lnTo>
                <a:lnTo>
                  <a:pt x="1849928" y="1259767"/>
                </a:lnTo>
                <a:lnTo>
                  <a:pt x="1866120" y="1309990"/>
                </a:lnTo>
                <a:lnTo>
                  <a:pt x="1881931" y="1360381"/>
                </a:lnTo>
                <a:lnTo>
                  <a:pt x="1897357" y="1410941"/>
                </a:lnTo>
                <a:lnTo>
                  <a:pt x="1912397" y="1461667"/>
                </a:lnTo>
                <a:lnTo>
                  <a:pt x="1927049" y="1512557"/>
                </a:lnTo>
                <a:lnTo>
                  <a:pt x="1941313" y="1563610"/>
                </a:lnTo>
                <a:lnTo>
                  <a:pt x="1955185" y="1614823"/>
                </a:lnTo>
                <a:lnTo>
                  <a:pt x="1968664" y="1666196"/>
                </a:lnTo>
                <a:lnTo>
                  <a:pt x="1981748" y="1717726"/>
                </a:lnTo>
                <a:lnTo>
                  <a:pt x="1994437" y="1769412"/>
                </a:lnTo>
                <a:lnTo>
                  <a:pt x="2006727" y="1821252"/>
                </a:lnTo>
                <a:lnTo>
                  <a:pt x="2018618" y="1873244"/>
                </a:lnTo>
                <a:lnTo>
                  <a:pt x="2030107" y="1925387"/>
                </a:lnTo>
                <a:lnTo>
                  <a:pt x="2041193" y="1977678"/>
                </a:lnTo>
                <a:lnTo>
                  <a:pt x="2051875" y="2030117"/>
                </a:lnTo>
                <a:lnTo>
                  <a:pt x="2062149" y="2082701"/>
                </a:lnTo>
                <a:lnTo>
                  <a:pt x="2072016" y="2135429"/>
                </a:lnTo>
                <a:lnTo>
                  <a:pt x="2081472" y="2188298"/>
                </a:lnTo>
                <a:lnTo>
                  <a:pt x="2090517" y="2241308"/>
                </a:lnTo>
                <a:lnTo>
                  <a:pt x="2099148" y="2294456"/>
                </a:lnTo>
                <a:lnTo>
                  <a:pt x="2107364" y="2347741"/>
                </a:lnTo>
                <a:lnTo>
                  <a:pt x="2115163" y="2401161"/>
                </a:lnTo>
                <a:lnTo>
                  <a:pt x="2122544" y="2454714"/>
                </a:lnTo>
                <a:lnTo>
                  <a:pt x="2129504" y="2508399"/>
                </a:lnTo>
                <a:lnTo>
                  <a:pt x="2136042" y="2562214"/>
                </a:lnTo>
                <a:lnTo>
                  <a:pt x="2142156" y="2616157"/>
                </a:lnTo>
                <a:lnTo>
                  <a:pt x="2147845" y="2670226"/>
                </a:lnTo>
                <a:lnTo>
                  <a:pt x="2153106" y="2724420"/>
                </a:lnTo>
                <a:lnTo>
                  <a:pt x="2157939" y="2778737"/>
                </a:lnTo>
                <a:lnTo>
                  <a:pt x="2162341" y="2833175"/>
                </a:lnTo>
                <a:lnTo>
                  <a:pt x="2166310" y="2887732"/>
                </a:lnTo>
                <a:lnTo>
                  <a:pt x="2169846" y="2942408"/>
                </a:lnTo>
                <a:lnTo>
                  <a:pt x="2172945" y="2997199"/>
                </a:lnTo>
                <a:lnTo>
                  <a:pt x="2175607" y="3052105"/>
                </a:lnTo>
                <a:lnTo>
                  <a:pt x="2177830" y="3107123"/>
                </a:lnTo>
                <a:lnTo>
                  <a:pt x="2179612" y="3162253"/>
                </a:lnTo>
                <a:lnTo>
                  <a:pt x="2180951" y="3217491"/>
                </a:lnTo>
                <a:lnTo>
                  <a:pt x="2181845" y="3272837"/>
                </a:lnTo>
                <a:lnTo>
                  <a:pt x="2182294" y="3328289"/>
                </a:lnTo>
                <a:close/>
              </a:path>
            </a:pathLst>
          </a:cu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311" y="3820363"/>
            <a:ext cx="2161540" cy="3300095"/>
          </a:xfrm>
          <a:custGeom>
            <a:avLst/>
            <a:gdLst/>
            <a:ahLst/>
            <a:cxnLst/>
            <a:rect l="l" t="t" r="r" b="b"/>
            <a:pathLst>
              <a:path w="2161540" h="3300095">
                <a:moveTo>
                  <a:pt x="1284523" y="3299574"/>
                </a:moveTo>
                <a:lnTo>
                  <a:pt x="0" y="3299574"/>
                </a:lnTo>
                <a:lnTo>
                  <a:pt x="10370" y="3285328"/>
                </a:lnTo>
                <a:lnTo>
                  <a:pt x="38225" y="3246377"/>
                </a:lnTo>
                <a:lnTo>
                  <a:pt x="65760" y="3207183"/>
                </a:lnTo>
                <a:lnTo>
                  <a:pt x="92971" y="3167746"/>
                </a:lnTo>
                <a:lnTo>
                  <a:pt x="119858" y="3128070"/>
                </a:lnTo>
                <a:lnTo>
                  <a:pt x="146418" y="3088156"/>
                </a:lnTo>
                <a:lnTo>
                  <a:pt x="172650" y="3048005"/>
                </a:lnTo>
                <a:lnTo>
                  <a:pt x="198551" y="3007621"/>
                </a:lnTo>
                <a:lnTo>
                  <a:pt x="224119" y="2967004"/>
                </a:lnTo>
                <a:lnTo>
                  <a:pt x="249353" y="2926157"/>
                </a:lnTo>
                <a:lnTo>
                  <a:pt x="274275" y="2885040"/>
                </a:lnTo>
                <a:lnTo>
                  <a:pt x="298809" y="2843780"/>
                </a:lnTo>
                <a:lnTo>
                  <a:pt x="323028" y="2802254"/>
                </a:lnTo>
                <a:lnTo>
                  <a:pt x="346904" y="2760505"/>
                </a:lnTo>
                <a:lnTo>
                  <a:pt x="370436" y="2718536"/>
                </a:lnTo>
                <a:lnTo>
                  <a:pt x="393622" y="2676349"/>
                </a:lnTo>
                <a:lnTo>
                  <a:pt x="416460" y="2633944"/>
                </a:lnTo>
                <a:lnTo>
                  <a:pt x="438948" y="2591325"/>
                </a:lnTo>
                <a:lnTo>
                  <a:pt x="461084" y="2548493"/>
                </a:lnTo>
                <a:lnTo>
                  <a:pt x="482866" y="2505450"/>
                </a:lnTo>
                <a:lnTo>
                  <a:pt x="504292" y="2462199"/>
                </a:lnTo>
                <a:lnTo>
                  <a:pt x="525361" y="2418740"/>
                </a:lnTo>
                <a:lnTo>
                  <a:pt x="546070" y="2375077"/>
                </a:lnTo>
                <a:lnTo>
                  <a:pt x="566417" y="2331210"/>
                </a:lnTo>
                <a:lnTo>
                  <a:pt x="586401" y="2287142"/>
                </a:lnTo>
                <a:lnTo>
                  <a:pt x="606019" y="2242875"/>
                </a:lnTo>
                <a:lnTo>
                  <a:pt x="625269" y="2198410"/>
                </a:lnTo>
                <a:lnTo>
                  <a:pt x="644150" y="2153751"/>
                </a:lnTo>
                <a:lnTo>
                  <a:pt x="662660" y="2108898"/>
                </a:lnTo>
                <a:lnTo>
                  <a:pt x="680797" y="2063853"/>
                </a:lnTo>
                <a:lnTo>
                  <a:pt x="698558" y="2018619"/>
                </a:lnTo>
                <a:lnTo>
                  <a:pt x="715943" y="1973198"/>
                </a:lnTo>
                <a:lnTo>
                  <a:pt x="732948" y="1927590"/>
                </a:lnTo>
                <a:lnTo>
                  <a:pt x="749572" y="1881800"/>
                </a:lnTo>
                <a:lnTo>
                  <a:pt x="765813" y="1835827"/>
                </a:lnTo>
                <a:lnTo>
                  <a:pt x="781669" y="1789674"/>
                </a:lnTo>
                <a:lnTo>
                  <a:pt x="797139" y="1743344"/>
                </a:lnTo>
                <a:lnTo>
                  <a:pt x="812219" y="1696838"/>
                </a:lnTo>
                <a:lnTo>
                  <a:pt x="826909" y="1650158"/>
                </a:lnTo>
                <a:lnTo>
                  <a:pt x="841207" y="1603306"/>
                </a:lnTo>
                <a:lnTo>
                  <a:pt x="855109" y="1556283"/>
                </a:lnTo>
                <a:lnTo>
                  <a:pt x="868615" y="1509093"/>
                </a:lnTo>
                <a:lnTo>
                  <a:pt x="881723" y="1461736"/>
                </a:lnTo>
                <a:lnTo>
                  <a:pt x="894430" y="1414215"/>
                </a:lnTo>
                <a:lnTo>
                  <a:pt x="906735" y="1366532"/>
                </a:lnTo>
                <a:lnTo>
                  <a:pt x="918636" y="1318688"/>
                </a:lnTo>
                <a:lnTo>
                  <a:pt x="930130" y="1270686"/>
                </a:lnTo>
                <a:lnTo>
                  <a:pt x="941216" y="1222527"/>
                </a:lnTo>
                <a:lnTo>
                  <a:pt x="2161204" y="0"/>
                </a:lnTo>
                <a:lnTo>
                  <a:pt x="2160759" y="55251"/>
                </a:lnTo>
                <a:lnTo>
                  <a:pt x="2159870" y="110397"/>
                </a:lnTo>
                <a:lnTo>
                  <a:pt x="2158541" y="165436"/>
                </a:lnTo>
                <a:lnTo>
                  <a:pt x="2156772" y="220367"/>
                </a:lnTo>
                <a:lnTo>
                  <a:pt x="2154564" y="275188"/>
                </a:lnTo>
                <a:lnTo>
                  <a:pt x="2151921" y="329897"/>
                </a:lnTo>
                <a:lnTo>
                  <a:pt x="2148844" y="384492"/>
                </a:lnTo>
                <a:lnTo>
                  <a:pt x="2145333" y="438972"/>
                </a:lnTo>
                <a:lnTo>
                  <a:pt x="2141392" y="493335"/>
                </a:lnTo>
                <a:lnTo>
                  <a:pt x="2137021" y="547579"/>
                </a:lnTo>
                <a:lnTo>
                  <a:pt x="2132222" y="601703"/>
                </a:lnTo>
                <a:lnTo>
                  <a:pt x="2126998" y="655705"/>
                </a:lnTo>
                <a:lnTo>
                  <a:pt x="2121349" y="709583"/>
                </a:lnTo>
                <a:lnTo>
                  <a:pt x="2115278" y="763336"/>
                </a:lnTo>
                <a:lnTo>
                  <a:pt x="2108786" y="816961"/>
                </a:lnTo>
                <a:lnTo>
                  <a:pt x="2101874" y="870457"/>
                </a:lnTo>
                <a:lnTo>
                  <a:pt x="2094546" y="923823"/>
                </a:lnTo>
                <a:lnTo>
                  <a:pt x="2086801" y="977057"/>
                </a:lnTo>
                <a:lnTo>
                  <a:pt x="2078643" y="1030156"/>
                </a:lnTo>
                <a:lnTo>
                  <a:pt x="2070072" y="1083120"/>
                </a:lnTo>
                <a:lnTo>
                  <a:pt x="2061090" y="1135946"/>
                </a:lnTo>
                <a:lnTo>
                  <a:pt x="2051700" y="1188633"/>
                </a:lnTo>
                <a:lnTo>
                  <a:pt x="2041902" y="1241180"/>
                </a:lnTo>
                <a:lnTo>
                  <a:pt x="2031699" y="1293583"/>
                </a:lnTo>
                <a:lnTo>
                  <a:pt x="2021092" y="1345843"/>
                </a:lnTo>
                <a:lnTo>
                  <a:pt x="2010083" y="1397956"/>
                </a:lnTo>
                <a:lnTo>
                  <a:pt x="1998673" y="1449922"/>
                </a:lnTo>
                <a:lnTo>
                  <a:pt x="1986865" y="1501739"/>
                </a:lnTo>
                <a:lnTo>
                  <a:pt x="1974659" y="1553404"/>
                </a:lnTo>
                <a:lnTo>
                  <a:pt x="1962059" y="1604917"/>
                </a:lnTo>
                <a:lnTo>
                  <a:pt x="1949065" y="1656275"/>
                </a:lnTo>
                <a:lnTo>
                  <a:pt x="1935678" y="1707477"/>
                </a:lnTo>
                <a:lnTo>
                  <a:pt x="1921902" y="1758521"/>
                </a:lnTo>
                <a:lnTo>
                  <a:pt x="1907737" y="1809406"/>
                </a:lnTo>
                <a:lnTo>
                  <a:pt x="1893185" y="1860129"/>
                </a:lnTo>
                <a:lnTo>
                  <a:pt x="1878249" y="1910690"/>
                </a:lnTo>
                <a:lnTo>
                  <a:pt x="1862928" y="1961085"/>
                </a:lnTo>
                <a:lnTo>
                  <a:pt x="1847226" y="2011314"/>
                </a:lnTo>
                <a:lnTo>
                  <a:pt x="1831144" y="2061375"/>
                </a:lnTo>
                <a:lnTo>
                  <a:pt x="1814684" y="2111266"/>
                </a:lnTo>
                <a:lnTo>
                  <a:pt x="1797847" y="2160986"/>
                </a:lnTo>
                <a:lnTo>
                  <a:pt x="1780636" y="2210533"/>
                </a:lnTo>
                <a:lnTo>
                  <a:pt x="1763051" y="2259904"/>
                </a:lnTo>
                <a:lnTo>
                  <a:pt x="1745094" y="2309099"/>
                </a:lnTo>
                <a:lnTo>
                  <a:pt x="1726768" y="2358116"/>
                </a:lnTo>
                <a:lnTo>
                  <a:pt x="1708074" y="2406952"/>
                </a:lnTo>
                <a:lnTo>
                  <a:pt x="1689013" y="2455607"/>
                </a:lnTo>
                <a:lnTo>
                  <a:pt x="1669588" y="2504078"/>
                </a:lnTo>
                <a:lnTo>
                  <a:pt x="1649800" y="2552364"/>
                </a:lnTo>
                <a:lnTo>
                  <a:pt x="1629650" y="2600464"/>
                </a:lnTo>
                <a:lnTo>
                  <a:pt x="1609141" y="2648375"/>
                </a:lnTo>
                <a:lnTo>
                  <a:pt x="1588274" y="2696095"/>
                </a:lnTo>
                <a:lnTo>
                  <a:pt x="1567051" y="2743624"/>
                </a:lnTo>
                <a:lnTo>
                  <a:pt x="1545473" y="2790958"/>
                </a:lnTo>
                <a:lnTo>
                  <a:pt x="1523543" y="2838098"/>
                </a:lnTo>
                <a:lnTo>
                  <a:pt x="1501241" y="2885082"/>
                </a:lnTo>
                <a:lnTo>
                  <a:pt x="1478631" y="2931784"/>
                </a:lnTo>
                <a:lnTo>
                  <a:pt x="1455652" y="2978327"/>
                </a:lnTo>
                <a:lnTo>
                  <a:pt x="1432328" y="3024668"/>
                </a:lnTo>
                <a:lnTo>
                  <a:pt x="1408659" y="3070805"/>
                </a:lnTo>
                <a:lnTo>
                  <a:pt x="1384648" y="3116736"/>
                </a:lnTo>
                <a:lnTo>
                  <a:pt x="1360296" y="3162460"/>
                </a:lnTo>
                <a:lnTo>
                  <a:pt x="1335605" y="3207975"/>
                </a:lnTo>
                <a:lnTo>
                  <a:pt x="1310576" y="3253279"/>
                </a:lnTo>
                <a:lnTo>
                  <a:pt x="1284523" y="3299574"/>
                </a:lnTo>
                <a:close/>
              </a:path>
            </a:pathLst>
          </a:cu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9696" y="2188166"/>
            <a:ext cx="3214370" cy="2851785"/>
          </a:xfrm>
          <a:custGeom>
            <a:avLst/>
            <a:gdLst/>
            <a:ahLst/>
            <a:cxnLst/>
            <a:rect l="l" t="t" r="r" b="b"/>
            <a:pathLst>
              <a:path w="3214370" h="2851785">
                <a:moveTo>
                  <a:pt x="619226" y="2851302"/>
                </a:moveTo>
                <a:lnTo>
                  <a:pt x="0" y="2851302"/>
                </a:lnTo>
                <a:lnTo>
                  <a:pt x="0" y="0"/>
                </a:lnTo>
                <a:lnTo>
                  <a:pt x="545896" y="0"/>
                </a:lnTo>
                <a:lnTo>
                  <a:pt x="1254945" y="1177137"/>
                </a:lnTo>
                <a:lnTo>
                  <a:pt x="619226" y="1177137"/>
                </a:lnTo>
                <a:lnTo>
                  <a:pt x="619226" y="2851302"/>
                </a:lnTo>
                <a:close/>
              </a:path>
              <a:path w="3214370" h="2851785">
                <a:moveTo>
                  <a:pt x="2216170" y="1771802"/>
                </a:moveTo>
                <a:lnTo>
                  <a:pt x="1613141" y="1771802"/>
                </a:lnTo>
                <a:lnTo>
                  <a:pt x="2664028" y="0"/>
                </a:lnTo>
                <a:lnTo>
                  <a:pt x="3209874" y="0"/>
                </a:lnTo>
                <a:lnTo>
                  <a:pt x="3211505" y="1144587"/>
                </a:lnTo>
                <a:lnTo>
                  <a:pt x="2590698" y="1144587"/>
                </a:lnTo>
                <a:lnTo>
                  <a:pt x="2216170" y="1771802"/>
                </a:lnTo>
                <a:close/>
              </a:path>
              <a:path w="3214370" h="2851785">
                <a:moveTo>
                  <a:pt x="3213938" y="2851302"/>
                </a:moveTo>
                <a:lnTo>
                  <a:pt x="2594813" y="2851302"/>
                </a:lnTo>
                <a:lnTo>
                  <a:pt x="2590698" y="1144587"/>
                </a:lnTo>
                <a:lnTo>
                  <a:pt x="3211505" y="1144587"/>
                </a:lnTo>
                <a:lnTo>
                  <a:pt x="3213938" y="2851302"/>
                </a:lnTo>
                <a:close/>
              </a:path>
              <a:path w="3214370" h="2851785">
                <a:moveTo>
                  <a:pt x="1751558" y="2549880"/>
                </a:moveTo>
                <a:lnTo>
                  <a:pt x="1458315" y="2549880"/>
                </a:lnTo>
                <a:lnTo>
                  <a:pt x="619226" y="1177137"/>
                </a:lnTo>
                <a:lnTo>
                  <a:pt x="1254945" y="1177137"/>
                </a:lnTo>
                <a:lnTo>
                  <a:pt x="1613141" y="1771802"/>
                </a:lnTo>
                <a:lnTo>
                  <a:pt x="2216170" y="1771802"/>
                </a:lnTo>
                <a:lnTo>
                  <a:pt x="1751558" y="254988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28425" y="5607050"/>
            <a:ext cx="5404075" cy="986167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455"/>
              </a:lnSpc>
              <a:spcBef>
                <a:spcPts val="90"/>
              </a:spcBef>
            </a:pPr>
            <a:r>
              <a:rPr lang="ru-RU" sz="2050" b="1" spc="90" dirty="0" smtClean="0">
                <a:solidFill>
                  <a:srgbClr val="252F42"/>
                </a:solidFill>
                <a:latin typeface="Tahoma"/>
                <a:cs typeface="Tahoma"/>
              </a:rPr>
              <a:t>ДИЗАЙН-ПРОЕКТ</a:t>
            </a:r>
          </a:p>
          <a:p>
            <a:pPr marL="12700">
              <a:lnSpc>
                <a:spcPts val="2455"/>
              </a:lnSpc>
              <a:spcBef>
                <a:spcPts val="90"/>
              </a:spcBef>
            </a:pPr>
            <a:r>
              <a:rPr lang="ru-RU" sz="1600" spc="90" dirty="0" smtClean="0">
                <a:solidFill>
                  <a:srgbClr val="252F42"/>
                </a:solidFill>
                <a:latin typeface="Tahoma"/>
                <a:cs typeface="Tahoma"/>
              </a:rPr>
              <a:t>ГАПОУ «Бугульминский строительно-технический колледж»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425" y="734350"/>
            <a:ext cx="561898" cy="587081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900" y="1388516"/>
            <a:ext cx="1016342" cy="189648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33991" y="776858"/>
            <a:ext cx="2003986" cy="739433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1650" b="1" u="sng" spc="1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ДИЗАЙН-ПРОЕКТ</a:t>
            </a:r>
            <a:endParaRPr sz="1650" dirty="0">
              <a:latin typeface="Tahoma"/>
              <a:cs typeface="Tahoma"/>
            </a:endParaRPr>
          </a:p>
          <a:p>
            <a:pPr marL="12700" marR="346075">
              <a:lnSpc>
                <a:spcPct val="109700"/>
              </a:lnSpc>
              <a:spcBef>
                <a:spcPts val="229"/>
              </a:spcBef>
            </a:pPr>
            <a:r>
              <a:rPr sz="1150" b="1" spc="80" dirty="0">
                <a:solidFill>
                  <a:srgbClr val="FFFFFF"/>
                </a:solidFill>
                <a:latin typeface="Tahoma"/>
                <a:cs typeface="Tahoma"/>
              </a:rPr>
              <a:t>СУВЕНИРНАЯ  </a:t>
            </a:r>
            <a:r>
              <a:rPr sz="1150" b="1" spc="85" dirty="0">
                <a:solidFill>
                  <a:srgbClr val="FFFFFF"/>
                </a:solidFill>
                <a:latin typeface="Tahoma"/>
                <a:cs typeface="Tahoma"/>
              </a:rPr>
              <a:t>ПРОДУКЦИЯ</a:t>
            </a:r>
            <a:endParaRPr sz="1150" dirty="0">
              <a:latin typeface="Tahoma"/>
              <a:cs typeface="Tahoma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B69B99-A10E-4EBC-B10D-268590C4D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100" y="654050"/>
            <a:ext cx="2816532" cy="3571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C1DA6B5-2286-4465-9FD5-A481579C4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00" y="1263650"/>
            <a:ext cx="1868077" cy="1600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CC9ED49-F2B6-499B-85E3-18267F97A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100" y="4616450"/>
            <a:ext cx="5553075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36175" y="3536631"/>
            <a:ext cx="1860057" cy="1828800"/>
          </a:xfrm>
          <a:custGeom>
            <a:avLst/>
            <a:gdLst/>
            <a:ahLst/>
            <a:cxnLst/>
            <a:rect l="l" t="t" r="r" b="b"/>
            <a:pathLst>
              <a:path w="1369695" h="1372235">
                <a:moveTo>
                  <a:pt x="678599" y="1371701"/>
                </a:moveTo>
                <a:lnTo>
                  <a:pt x="553389" y="1246530"/>
                </a:lnTo>
                <a:lnTo>
                  <a:pt x="505079" y="1232928"/>
                </a:lnTo>
                <a:lnTo>
                  <a:pt x="458584" y="1215313"/>
                </a:lnTo>
                <a:lnTo>
                  <a:pt x="414096" y="1193863"/>
                </a:lnTo>
                <a:lnTo>
                  <a:pt x="371830" y="1168806"/>
                </a:lnTo>
                <a:lnTo>
                  <a:pt x="331965" y="1140333"/>
                </a:lnTo>
                <a:lnTo>
                  <a:pt x="294716" y="1108633"/>
                </a:lnTo>
                <a:lnTo>
                  <a:pt x="260286" y="1073937"/>
                </a:lnTo>
                <a:lnTo>
                  <a:pt x="228879" y="1036421"/>
                </a:lnTo>
                <a:lnTo>
                  <a:pt x="200685" y="996302"/>
                </a:lnTo>
                <a:lnTo>
                  <a:pt x="175907" y="953770"/>
                </a:lnTo>
                <a:lnTo>
                  <a:pt x="154762" y="909027"/>
                </a:lnTo>
                <a:lnTo>
                  <a:pt x="137452" y="862291"/>
                </a:lnTo>
                <a:lnTo>
                  <a:pt x="124167" y="813739"/>
                </a:lnTo>
                <a:lnTo>
                  <a:pt x="0" y="689724"/>
                </a:lnTo>
                <a:lnTo>
                  <a:pt x="1955" y="738174"/>
                </a:lnTo>
                <a:lnTo>
                  <a:pt x="7213" y="785698"/>
                </a:lnTo>
                <a:lnTo>
                  <a:pt x="15659" y="832205"/>
                </a:lnTo>
                <a:lnTo>
                  <a:pt x="27190" y="877570"/>
                </a:lnTo>
                <a:lnTo>
                  <a:pt x="41668" y="921689"/>
                </a:lnTo>
                <a:lnTo>
                  <a:pt x="58991" y="964425"/>
                </a:lnTo>
                <a:lnTo>
                  <a:pt x="79044" y="1005687"/>
                </a:lnTo>
                <a:lnTo>
                  <a:pt x="101727" y="1045362"/>
                </a:lnTo>
                <a:lnTo>
                  <a:pt x="126911" y="1083322"/>
                </a:lnTo>
                <a:lnTo>
                  <a:pt x="154482" y="1119466"/>
                </a:lnTo>
                <a:lnTo>
                  <a:pt x="184327" y="1153668"/>
                </a:lnTo>
                <a:lnTo>
                  <a:pt x="216331" y="1185811"/>
                </a:lnTo>
                <a:lnTo>
                  <a:pt x="250393" y="1215809"/>
                </a:lnTo>
                <a:lnTo>
                  <a:pt x="286385" y="1243520"/>
                </a:lnTo>
                <a:lnTo>
                  <a:pt x="324192" y="1268844"/>
                </a:lnTo>
                <a:lnTo>
                  <a:pt x="363715" y="1291666"/>
                </a:lnTo>
                <a:lnTo>
                  <a:pt x="404837" y="1311859"/>
                </a:lnTo>
                <a:lnTo>
                  <a:pt x="447421" y="1329321"/>
                </a:lnTo>
                <a:lnTo>
                  <a:pt x="491388" y="1343952"/>
                </a:lnTo>
                <a:lnTo>
                  <a:pt x="536587" y="1355610"/>
                </a:lnTo>
                <a:lnTo>
                  <a:pt x="582942" y="1364208"/>
                </a:lnTo>
                <a:lnTo>
                  <a:pt x="630313" y="1369606"/>
                </a:lnTo>
                <a:lnTo>
                  <a:pt x="678599" y="1371701"/>
                </a:lnTo>
                <a:close/>
              </a:path>
              <a:path w="1369695" h="1372235">
                <a:moveTo>
                  <a:pt x="680681" y="50"/>
                </a:moveTo>
                <a:lnTo>
                  <a:pt x="632155" y="2032"/>
                </a:lnTo>
                <a:lnTo>
                  <a:pt x="584555" y="7327"/>
                </a:lnTo>
                <a:lnTo>
                  <a:pt x="537984" y="15849"/>
                </a:lnTo>
                <a:lnTo>
                  <a:pt x="492556" y="27470"/>
                </a:lnTo>
                <a:lnTo>
                  <a:pt x="448398" y="42075"/>
                </a:lnTo>
                <a:lnTo>
                  <a:pt x="405612" y="59550"/>
                </a:lnTo>
                <a:lnTo>
                  <a:pt x="364312" y="79781"/>
                </a:lnTo>
                <a:lnTo>
                  <a:pt x="324624" y="102654"/>
                </a:lnTo>
                <a:lnTo>
                  <a:pt x="286651" y="128054"/>
                </a:lnTo>
                <a:lnTo>
                  <a:pt x="250520" y="155854"/>
                </a:lnTo>
                <a:lnTo>
                  <a:pt x="216331" y="185953"/>
                </a:lnTo>
                <a:lnTo>
                  <a:pt x="184213" y="218236"/>
                </a:lnTo>
                <a:lnTo>
                  <a:pt x="154266" y="252577"/>
                </a:lnTo>
                <a:lnTo>
                  <a:pt x="126619" y="288861"/>
                </a:lnTo>
                <a:lnTo>
                  <a:pt x="101384" y="326986"/>
                </a:lnTo>
                <a:lnTo>
                  <a:pt x="78676" y="366826"/>
                </a:lnTo>
                <a:lnTo>
                  <a:pt x="58597" y="408266"/>
                </a:lnTo>
                <a:lnTo>
                  <a:pt x="41275" y="451180"/>
                </a:lnTo>
                <a:lnTo>
                  <a:pt x="26822" y="495477"/>
                </a:lnTo>
                <a:lnTo>
                  <a:pt x="15354" y="541032"/>
                </a:lnTo>
                <a:lnTo>
                  <a:pt x="6985" y="587730"/>
                </a:lnTo>
                <a:lnTo>
                  <a:pt x="1828" y="635444"/>
                </a:lnTo>
                <a:lnTo>
                  <a:pt x="0" y="684060"/>
                </a:lnTo>
                <a:lnTo>
                  <a:pt x="123825" y="559689"/>
                </a:lnTo>
                <a:lnTo>
                  <a:pt x="137096" y="510730"/>
                </a:lnTo>
                <a:lnTo>
                  <a:pt x="154470" y="463588"/>
                </a:lnTo>
                <a:lnTo>
                  <a:pt x="175729" y="418465"/>
                </a:lnTo>
                <a:lnTo>
                  <a:pt x="200672" y="375589"/>
                </a:lnTo>
                <a:lnTo>
                  <a:pt x="229095" y="335153"/>
                </a:lnTo>
                <a:lnTo>
                  <a:pt x="260781" y="297370"/>
                </a:lnTo>
                <a:lnTo>
                  <a:pt x="295541" y="262445"/>
                </a:lnTo>
                <a:lnTo>
                  <a:pt x="333159" y="230581"/>
                </a:lnTo>
                <a:lnTo>
                  <a:pt x="373430" y="201980"/>
                </a:lnTo>
                <a:lnTo>
                  <a:pt x="416140" y="176860"/>
                </a:lnTo>
                <a:lnTo>
                  <a:pt x="461098" y="155422"/>
                </a:lnTo>
                <a:lnTo>
                  <a:pt x="508088" y="137883"/>
                </a:lnTo>
                <a:lnTo>
                  <a:pt x="556907" y="124421"/>
                </a:lnTo>
                <a:lnTo>
                  <a:pt x="680681" y="50"/>
                </a:lnTo>
                <a:close/>
              </a:path>
              <a:path w="1369695" h="1372235">
                <a:moveTo>
                  <a:pt x="902487" y="887412"/>
                </a:moveTo>
                <a:lnTo>
                  <a:pt x="902157" y="648550"/>
                </a:lnTo>
                <a:lnTo>
                  <a:pt x="901941" y="488353"/>
                </a:lnTo>
                <a:lnTo>
                  <a:pt x="825550" y="488353"/>
                </a:lnTo>
                <a:lnTo>
                  <a:pt x="678459" y="736307"/>
                </a:lnTo>
                <a:lnTo>
                  <a:pt x="628332" y="653110"/>
                </a:lnTo>
                <a:lnTo>
                  <a:pt x="529082" y="488353"/>
                </a:lnTo>
                <a:lnTo>
                  <a:pt x="452729" y="488353"/>
                </a:lnTo>
                <a:lnTo>
                  <a:pt x="452729" y="887412"/>
                </a:lnTo>
                <a:lnTo>
                  <a:pt x="539343" y="887412"/>
                </a:lnTo>
                <a:lnTo>
                  <a:pt x="539343" y="653110"/>
                </a:lnTo>
                <a:lnTo>
                  <a:pt x="656818" y="845197"/>
                </a:lnTo>
                <a:lnTo>
                  <a:pt x="697852" y="845197"/>
                </a:lnTo>
                <a:lnTo>
                  <a:pt x="762863" y="736307"/>
                </a:lnTo>
                <a:lnTo>
                  <a:pt x="815276" y="648550"/>
                </a:lnTo>
                <a:lnTo>
                  <a:pt x="815873" y="887412"/>
                </a:lnTo>
                <a:lnTo>
                  <a:pt x="902487" y="887412"/>
                </a:lnTo>
                <a:close/>
              </a:path>
              <a:path w="1369695" h="1372235">
                <a:moveTo>
                  <a:pt x="1368971" y="682078"/>
                </a:moveTo>
                <a:lnTo>
                  <a:pt x="1366989" y="633463"/>
                </a:lnTo>
                <a:lnTo>
                  <a:pt x="1361694" y="585762"/>
                </a:lnTo>
                <a:lnTo>
                  <a:pt x="1353185" y="539102"/>
                </a:lnTo>
                <a:lnTo>
                  <a:pt x="1341589" y="493585"/>
                </a:lnTo>
                <a:lnTo>
                  <a:pt x="1327010" y="449326"/>
                </a:lnTo>
                <a:lnTo>
                  <a:pt x="1309560" y="406450"/>
                </a:lnTo>
                <a:lnTo>
                  <a:pt x="1289367" y="365074"/>
                </a:lnTo>
                <a:lnTo>
                  <a:pt x="1266545" y="325310"/>
                </a:lnTo>
                <a:lnTo>
                  <a:pt x="1241196" y="287261"/>
                </a:lnTo>
                <a:lnTo>
                  <a:pt x="1213446" y="251053"/>
                </a:lnTo>
                <a:lnTo>
                  <a:pt x="1183411" y="216801"/>
                </a:lnTo>
                <a:lnTo>
                  <a:pt x="1151191" y="184619"/>
                </a:lnTo>
                <a:lnTo>
                  <a:pt x="1116914" y="154609"/>
                </a:lnTo>
                <a:lnTo>
                  <a:pt x="1080706" y="126911"/>
                </a:lnTo>
                <a:lnTo>
                  <a:pt x="1042657" y="101625"/>
                </a:lnTo>
                <a:lnTo>
                  <a:pt x="1002906" y="78867"/>
                </a:lnTo>
                <a:lnTo>
                  <a:pt x="961542" y="58750"/>
                </a:lnTo>
                <a:lnTo>
                  <a:pt x="918705" y="41389"/>
                </a:lnTo>
                <a:lnTo>
                  <a:pt x="874496" y="26911"/>
                </a:lnTo>
                <a:lnTo>
                  <a:pt x="829043" y="15417"/>
                </a:lnTo>
                <a:lnTo>
                  <a:pt x="782434" y="7023"/>
                </a:lnTo>
                <a:lnTo>
                  <a:pt x="734822" y="1841"/>
                </a:lnTo>
                <a:lnTo>
                  <a:pt x="686295" y="0"/>
                </a:lnTo>
                <a:lnTo>
                  <a:pt x="810463" y="124079"/>
                </a:lnTo>
                <a:lnTo>
                  <a:pt x="859320" y="137388"/>
                </a:lnTo>
                <a:lnTo>
                  <a:pt x="906360" y="154800"/>
                </a:lnTo>
                <a:lnTo>
                  <a:pt x="951369" y="176098"/>
                </a:lnTo>
                <a:lnTo>
                  <a:pt x="994156" y="201104"/>
                </a:lnTo>
                <a:lnTo>
                  <a:pt x="1034516" y="229577"/>
                </a:lnTo>
                <a:lnTo>
                  <a:pt x="1072222" y="261340"/>
                </a:lnTo>
                <a:lnTo>
                  <a:pt x="1107084" y="296164"/>
                </a:lnTo>
                <a:lnTo>
                  <a:pt x="1138872" y="333857"/>
                </a:lnTo>
                <a:lnTo>
                  <a:pt x="1167409" y="374205"/>
                </a:lnTo>
                <a:lnTo>
                  <a:pt x="1192479" y="417017"/>
                </a:lnTo>
                <a:lnTo>
                  <a:pt x="1213866" y="462064"/>
                </a:lnTo>
                <a:lnTo>
                  <a:pt x="1231366" y="509155"/>
                </a:lnTo>
                <a:lnTo>
                  <a:pt x="1244790" y="558063"/>
                </a:lnTo>
                <a:lnTo>
                  <a:pt x="1368971" y="682078"/>
                </a:lnTo>
                <a:close/>
              </a:path>
              <a:path w="1369695" h="1372235">
                <a:moveTo>
                  <a:pt x="1369415" y="688238"/>
                </a:moveTo>
                <a:lnTo>
                  <a:pt x="1245489" y="812457"/>
                </a:lnTo>
                <a:lnTo>
                  <a:pt x="1232255" y="861021"/>
                </a:lnTo>
                <a:lnTo>
                  <a:pt x="1214996" y="907783"/>
                </a:lnTo>
                <a:lnTo>
                  <a:pt x="1193901" y="952538"/>
                </a:lnTo>
                <a:lnTo>
                  <a:pt x="1169200" y="995108"/>
                </a:lnTo>
                <a:lnTo>
                  <a:pt x="1141056" y="1035265"/>
                </a:lnTo>
                <a:lnTo>
                  <a:pt x="1109700" y="1072832"/>
                </a:lnTo>
                <a:lnTo>
                  <a:pt x="1075321" y="1107579"/>
                </a:lnTo>
                <a:lnTo>
                  <a:pt x="1038123" y="1139329"/>
                </a:lnTo>
                <a:lnTo>
                  <a:pt x="998308" y="1167866"/>
                </a:lnTo>
                <a:lnTo>
                  <a:pt x="956068" y="1192999"/>
                </a:lnTo>
                <a:lnTo>
                  <a:pt x="911618" y="1214513"/>
                </a:lnTo>
                <a:lnTo>
                  <a:pt x="865136" y="1232217"/>
                </a:lnTo>
                <a:lnTo>
                  <a:pt x="816864" y="1245895"/>
                </a:lnTo>
                <a:lnTo>
                  <a:pt x="691794" y="1371155"/>
                </a:lnTo>
                <a:lnTo>
                  <a:pt x="740067" y="1368996"/>
                </a:lnTo>
                <a:lnTo>
                  <a:pt x="787438" y="1363535"/>
                </a:lnTo>
                <a:lnTo>
                  <a:pt x="833767" y="1354874"/>
                </a:lnTo>
                <a:lnTo>
                  <a:pt x="878967" y="1343152"/>
                </a:lnTo>
                <a:lnTo>
                  <a:pt x="922909" y="1328470"/>
                </a:lnTo>
                <a:lnTo>
                  <a:pt x="965479" y="1310957"/>
                </a:lnTo>
                <a:lnTo>
                  <a:pt x="1006563" y="1290701"/>
                </a:lnTo>
                <a:lnTo>
                  <a:pt x="1046060" y="1267828"/>
                </a:lnTo>
                <a:lnTo>
                  <a:pt x="1083830" y="1242453"/>
                </a:lnTo>
                <a:lnTo>
                  <a:pt x="1119797" y="1214691"/>
                </a:lnTo>
                <a:lnTo>
                  <a:pt x="1153807" y="1184656"/>
                </a:lnTo>
                <a:lnTo>
                  <a:pt x="1185773" y="1152461"/>
                </a:lnTo>
                <a:lnTo>
                  <a:pt x="1215567" y="1118209"/>
                </a:lnTo>
                <a:lnTo>
                  <a:pt x="1243088" y="1082040"/>
                </a:lnTo>
                <a:lnTo>
                  <a:pt x="1268222" y="1044041"/>
                </a:lnTo>
                <a:lnTo>
                  <a:pt x="1290840" y="1004341"/>
                </a:lnTo>
                <a:lnTo>
                  <a:pt x="1310830" y="963053"/>
                </a:lnTo>
                <a:lnTo>
                  <a:pt x="1328089" y="920280"/>
                </a:lnTo>
                <a:lnTo>
                  <a:pt x="1342504" y="876147"/>
                </a:lnTo>
                <a:lnTo>
                  <a:pt x="1353959" y="830757"/>
                </a:lnTo>
                <a:lnTo>
                  <a:pt x="1362341" y="784237"/>
                </a:lnTo>
                <a:lnTo>
                  <a:pt x="1367523" y="736701"/>
                </a:lnTo>
                <a:lnTo>
                  <a:pt x="1369415" y="688238"/>
                </a:lnTo>
                <a:close/>
              </a:path>
            </a:pathLst>
          </a:custGeom>
          <a:solidFill>
            <a:srgbClr val="252F4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8252" y="492836"/>
            <a:ext cx="2514082" cy="439864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2400" u="sng" spc="75" dirty="0" smtClean="0">
                <a:uFill>
                  <a:solidFill>
                    <a:srgbClr val="252F42"/>
                  </a:solidFill>
                </a:uFill>
              </a:rPr>
              <a:t>ДИЗАЙН-ПРОЕКТ</a:t>
            </a:r>
            <a:endParaRPr sz="2400" u="sng" spc="75" dirty="0">
              <a:uFill>
                <a:solidFill>
                  <a:srgbClr val="252F42"/>
                </a:solidFill>
              </a:u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801245F-4D8E-4212-8150-CBB62ABE9F8A}"/>
              </a:ext>
            </a:extLst>
          </p:cNvPr>
          <p:cNvSpPr txBox="1"/>
          <p:nvPr/>
        </p:nvSpPr>
        <p:spPr>
          <a:xfrm>
            <a:off x="5575300" y="1719538"/>
            <a:ext cx="2453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Кузовной </a:t>
            </a:r>
            <a:r>
              <a:rPr lang="ru-RU" sz="2400" dirty="0">
                <a:solidFill>
                  <a:schemeClr val="bg1"/>
                </a:solidFill>
              </a:rPr>
              <a:t>ремонт</a:t>
            </a:r>
          </a:p>
        </p:txBody>
      </p:sp>
      <p:sp>
        <p:nvSpPr>
          <p:cNvPr id="17" name="object 25">
            <a:extLst>
              <a:ext uri="{FF2B5EF4-FFF2-40B4-BE49-F238E27FC236}">
                <a16:creationId xmlns="" xmlns:a16="http://schemas.microsoft.com/office/drawing/2014/main" id="{9190EA6C-BD0D-4472-BFC5-637EE5CA09DA}"/>
              </a:ext>
            </a:extLst>
          </p:cNvPr>
          <p:cNvSpPr txBox="1"/>
          <p:nvPr/>
        </p:nvSpPr>
        <p:spPr>
          <a:xfrm>
            <a:off x="2679700" y="1605404"/>
            <a:ext cx="2833065" cy="945131"/>
          </a:xfrm>
          <a:prstGeom prst="rect">
            <a:avLst/>
          </a:prstGeom>
          <a:solidFill>
            <a:srgbClr val="00E0AC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50" dirty="0">
              <a:latin typeface="Arial Unicode MS"/>
              <a:cs typeface="Arial Unicode MS"/>
            </a:endParaRPr>
          </a:p>
          <a:p>
            <a:pPr marL="95250" marR="110489">
              <a:lnSpc>
                <a:spcPct val="124600"/>
              </a:lnSpc>
            </a:pP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ИВАНИЕ  ТРАНСПОРТА</a:t>
            </a:r>
            <a:endParaRPr sz="1600" dirty="0">
              <a:latin typeface="Tahoma"/>
              <a:cs typeface="Tahoma"/>
            </a:endParaRPr>
          </a:p>
          <a:p>
            <a:pPr marL="95250">
              <a:lnSpc>
                <a:spcPct val="100000"/>
              </a:lnSpc>
              <a:spcBef>
                <a:spcPts val="220"/>
              </a:spcBef>
            </a:pP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ЛОГИСТИКА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16" name="object 3"/>
          <p:cNvPicPr/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5803900" y="3539136"/>
            <a:ext cx="3046325" cy="1826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469900" y="501650"/>
            <a:ext cx="3103523" cy="8303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400" b="1" spc="40" dirty="0" smtClean="0">
                <a:latin typeface="Arial Unicode MS"/>
                <a:cs typeface="Arial Unicode MS"/>
              </a:rPr>
              <a:t>ДИЗАЙН-ПРОЕКТ</a:t>
            </a:r>
            <a:r>
              <a:rPr lang="ru-RU" sz="2400" b="1" spc="40" dirty="0" smtClean="0">
                <a:latin typeface="Arial Unicode MS"/>
                <a:cs typeface="Arial Unicode MS"/>
              </a:rPr>
              <a:t> </a:t>
            </a:r>
            <a:endParaRPr lang="ru-RU" sz="2400" b="1" spc="4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800" b="1" spc="40" dirty="0">
                <a:latin typeface="Arial Unicode MS"/>
                <a:cs typeface="Arial Unicode MS"/>
              </a:rPr>
              <a:t>логотипа</a:t>
            </a:r>
            <a:endParaRPr sz="2800" b="1" dirty="0">
              <a:latin typeface="Arial Unicode MS"/>
              <a:cs typeface="Arial Unicode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997" y="2338009"/>
            <a:ext cx="4145639" cy="307874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4" name="Прямоугольник 3"/>
          <p:cNvSpPr/>
          <p:nvPr/>
        </p:nvSpPr>
        <p:spPr>
          <a:xfrm>
            <a:off x="4977797" y="3119506"/>
            <a:ext cx="1925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Кузовной ремонт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24" y="3345804"/>
            <a:ext cx="847417" cy="8413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6191722"/>
            <a:ext cx="2274005" cy="377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5700" y="3877383"/>
            <a:ext cx="1908213" cy="932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378" y="2806928"/>
            <a:ext cx="3212922" cy="1504722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125970" y="411506"/>
            <a:ext cx="3458730" cy="432169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9"/>
              </a:spcBef>
            </a:pPr>
            <a:r>
              <a:rPr sz="2400" spc="-25" dirty="0"/>
              <a:t>Т</a:t>
            </a:r>
            <a:r>
              <a:rPr sz="2400" spc="130" dirty="0"/>
              <a:t>А</a:t>
            </a:r>
            <a:r>
              <a:rPr sz="2400" spc="100" dirty="0"/>
              <a:t>Б</a:t>
            </a:r>
            <a:r>
              <a:rPr sz="2400" spc="50" dirty="0"/>
              <a:t>Л</a:t>
            </a:r>
            <a:r>
              <a:rPr sz="2400" spc="15" dirty="0"/>
              <a:t>И</a:t>
            </a:r>
            <a:r>
              <a:rPr sz="2400" spc="50" dirty="0"/>
              <a:t>Ч</a:t>
            </a:r>
            <a:r>
              <a:rPr sz="2400" spc="10" dirty="0"/>
              <a:t>К</a:t>
            </a:r>
            <a:r>
              <a:rPr sz="2400" spc="70" dirty="0"/>
              <a:t>И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450449" y="1603686"/>
            <a:ext cx="2208530" cy="443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95"/>
              </a:spcBef>
            </a:pPr>
            <a:r>
              <a:rPr sz="1100" spc="75" dirty="0">
                <a:solidFill>
                  <a:srgbClr val="252F42"/>
                </a:solidFill>
                <a:latin typeface="Verdana"/>
                <a:cs typeface="Verdana"/>
              </a:rPr>
              <a:t>ОБСЛУЖИВАНИЕ </a:t>
            </a:r>
            <a:r>
              <a:rPr sz="1100" spc="8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75" dirty="0">
                <a:solidFill>
                  <a:srgbClr val="252F42"/>
                </a:solidFill>
                <a:latin typeface="Verdana"/>
                <a:cs typeface="Verdana"/>
              </a:rPr>
              <a:t>ТРАНСПОРТА</a:t>
            </a:r>
            <a:r>
              <a:rPr sz="1100" spc="-9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90" dirty="0">
                <a:solidFill>
                  <a:srgbClr val="252F42"/>
                </a:solidFill>
                <a:latin typeface="Verdana"/>
                <a:cs typeface="Verdana"/>
              </a:rPr>
              <a:t>И</a:t>
            </a:r>
            <a:r>
              <a:rPr sz="1100" spc="-9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55" dirty="0">
                <a:solidFill>
                  <a:srgbClr val="252F42"/>
                </a:solidFill>
                <a:latin typeface="Verdana"/>
                <a:cs typeface="Verdana"/>
              </a:rPr>
              <a:t>ЛОГИСТИКА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621" y="2482850"/>
            <a:ext cx="707197" cy="713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353" y="4768850"/>
            <a:ext cx="707197" cy="7132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782338" y="2330437"/>
            <a:ext cx="60641" cy="1018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4" y="4646919"/>
            <a:ext cx="45719" cy="10181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499" y="2400126"/>
            <a:ext cx="1908213" cy="9327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712" y="4689594"/>
            <a:ext cx="1908213" cy="9327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181" y="4909068"/>
            <a:ext cx="2017951" cy="493819"/>
          </a:xfrm>
          <a:prstGeom prst="rect">
            <a:avLst/>
          </a:prstGeom>
        </p:spPr>
      </p:pic>
      <p:sp>
        <p:nvSpPr>
          <p:cNvPr id="15" name="object 12"/>
          <p:cNvSpPr txBox="1"/>
          <p:nvPr/>
        </p:nvSpPr>
        <p:spPr>
          <a:xfrm>
            <a:off x="1060419" y="531886"/>
            <a:ext cx="3103523" cy="5841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b="1" u="sng" spc="40" dirty="0" smtClean="0">
                <a:latin typeface="Arial Unicode MS"/>
                <a:cs typeface="Arial Unicode MS"/>
              </a:rPr>
              <a:t>ДИЗАЙН-ПРОЕКТ</a:t>
            </a:r>
            <a:r>
              <a:rPr lang="ru-RU" b="1" spc="40" dirty="0" smtClean="0">
                <a:latin typeface="Arial Unicode MS"/>
                <a:cs typeface="Arial Unicode MS"/>
              </a:rPr>
              <a:t> </a:t>
            </a:r>
            <a:endParaRPr lang="ru-RU" b="1" spc="4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b="1" spc="40" dirty="0" smtClean="0">
                <a:latin typeface="Arial Unicode MS"/>
                <a:cs typeface="Arial Unicode MS"/>
              </a:rPr>
              <a:t>КОБРЕНДИНГ</a:t>
            </a:r>
            <a:endParaRPr b="1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0094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660" t="6418" r="15436" b="10149"/>
          <a:stretch/>
        </p:blipFill>
        <p:spPr>
          <a:xfrm>
            <a:off x="1460500" y="1147618"/>
            <a:ext cx="8077200" cy="59661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13" y="326262"/>
            <a:ext cx="1627773" cy="7011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0" y="196850"/>
            <a:ext cx="707197" cy="7132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0" y="138710"/>
            <a:ext cx="1908213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58" y="349250"/>
            <a:ext cx="1627773" cy="7011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700" y="300431"/>
            <a:ext cx="2749534" cy="9327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r="9023"/>
          <a:stretch/>
        </p:blipFill>
        <p:spPr>
          <a:xfrm>
            <a:off x="1155699" y="1603550"/>
            <a:ext cx="8305801" cy="471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50" y="196850"/>
            <a:ext cx="9309399" cy="9327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1204420"/>
            <a:ext cx="9677400" cy="60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806450"/>
            <a:ext cx="2219136" cy="3170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82210" y="2254250"/>
            <a:ext cx="4750490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2100" dirty="0" smtClean="0"/>
          </a:p>
          <a:p>
            <a:endParaRPr lang="ru-RU" sz="2100" dirty="0"/>
          </a:p>
          <a:p>
            <a:endParaRPr lang="ru-RU" sz="2100" dirty="0" smtClean="0"/>
          </a:p>
          <a:p>
            <a:endParaRPr lang="ru-RU" sz="2100" dirty="0" smtClean="0"/>
          </a:p>
          <a:p>
            <a:pPr algn="ctr"/>
            <a:r>
              <a:rPr lang="ru-RU" sz="2100" dirty="0" smtClean="0"/>
              <a:t>Бадретдинов Ильшат </a:t>
            </a:r>
          </a:p>
          <a:p>
            <a:pPr algn="ctr"/>
            <a:r>
              <a:rPr lang="ru-RU" sz="2100" dirty="0" smtClean="0"/>
              <a:t>Котдусович</a:t>
            </a:r>
          </a:p>
          <a:p>
            <a:pPr algn="ctr"/>
            <a:r>
              <a:rPr lang="ru-RU" dirty="0" smtClean="0"/>
              <a:t>Преподаватель спец. дисциплин</a:t>
            </a:r>
          </a:p>
          <a:p>
            <a:pPr algn="ctr"/>
            <a:r>
              <a:rPr lang="ru-RU" dirty="0" smtClean="0"/>
              <a:t>8-986-717-99-94 </a:t>
            </a:r>
            <a:r>
              <a:rPr lang="en-US" dirty="0" smtClean="0"/>
              <a:t>  WWW.bugstk.ru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913" y="2579482"/>
            <a:ext cx="707197" cy="713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700" y="2469745"/>
            <a:ext cx="1908213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227</TotalTime>
  <Words>37</Words>
  <Application>Microsoft Office PowerPoint</Application>
  <PresentationFormat>Произвольный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Tahoma</vt:lpstr>
      <vt:lpstr>Calibri</vt:lpstr>
      <vt:lpstr>Arial Unicode MS</vt:lpstr>
      <vt:lpstr>Verdana</vt:lpstr>
      <vt:lpstr>La mente</vt:lpstr>
      <vt:lpstr>Презентация PowerPoint</vt:lpstr>
      <vt:lpstr>ДИЗАЙН-ПРОЕКТ</vt:lpstr>
      <vt:lpstr>Презентация PowerPoint</vt:lpstr>
      <vt:lpstr>ТАБЛИЧКИ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Ольга</cp:lastModifiedBy>
  <cp:revision>26</cp:revision>
  <dcterms:created xsi:type="dcterms:W3CDTF">2021-09-13T21:12:27Z</dcterms:created>
  <dcterms:modified xsi:type="dcterms:W3CDTF">2021-12-02T10:47:14Z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2021-09-26T00:00:00Z</vt:filetime>
  </property>
  <property fmtid="{D5CDD505-2E9C-101B-9397-08002B2CF9AE}" pid="3" name="LastSaved">
    <vt:filetime>2021-09-26T00:00:00Z</vt:filetime>
  </property>
</Properties>
</file>